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4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4380"/>
    <p:restoredTop sz="94660"/>
  </p:normalViewPr>
  <p:slideViewPr>
    <p:cSldViewPr>
      <p:cViewPr varScale="1">
        <p:scale>
          <a:sx n="69" d="100"/>
          <a:sy n="69" d="100"/>
        </p:scale>
        <p:origin x="-5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7AF9E99-A0B8-471F-94BB-3EB936645182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2345EB9-1F63-472A-B5FA-96B9D7F157CD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1</a:t>
            </a:fld>
            <a:endParaRPr lang="ar-S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2</a:t>
            </a:fld>
            <a:endParaRPr lang="ar-S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3</a:t>
            </a:fld>
            <a:endParaRPr lang="ar-S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4</a:t>
            </a:fld>
            <a:endParaRPr lang="ar-S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5</a:t>
            </a:fld>
            <a:endParaRPr lang="ar-S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6</a:t>
            </a:fld>
            <a:endParaRPr lang="ar-S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7</a:t>
            </a:fld>
            <a:endParaRPr lang="ar-S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8</a:t>
            </a:fld>
            <a:endParaRPr lang="ar-S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9</a:t>
            </a:fld>
            <a:endParaRPr lang="ar-S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ar-SA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7D1C3-EF8A-42DA-8F38-821AA6A8E059}" type="datetimeFigureOut">
              <a:rPr lang="ar-SA" smtClean="0"/>
              <a:pPr/>
              <a:t>06/10/1428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b="1" dirty="0" smtClean="0"/>
              <a:t>Why target high paying keywords </a:t>
            </a:r>
            <a:r>
              <a:rPr lang="en-US" sz="2400" b="1" dirty="0" smtClean="0"/>
              <a:t>?</a:t>
            </a:r>
            <a:endParaRPr lang="en-US" sz="2400" dirty="0" smtClean="0"/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pic>
        <p:nvPicPr>
          <p:cNvPr id="8" name="WhyTargetHighPayingKeywords.wav">
            <a:hlinkClick r:id="" action="ppaction://media"/>
          </p:cNvPr>
          <p:cNvPicPr>
            <a:picLocks noRot="1" noChangeAspect="1"/>
          </p:cNvPicPr>
          <p:nvPr>
            <a:wavAudioFile r:embed="rId1" name="WhyTargetHighPayingKeywords.wav"/>
          </p:nvPr>
        </p:nvPicPr>
        <p:blipFill>
          <a:blip r:embed="rId5"/>
          <a:stretch>
            <a:fillRect/>
          </a:stretch>
        </p:blipFill>
        <p:spPr>
          <a:xfrm>
            <a:off x="762000" y="39624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You may wonder, exactly why do you want to target high paying keywords, and the answer is really quite simple.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High paying keywords are more competitive than the lower paying words.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This means there is more competition to find appropriate places to advertise. 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This increased competition to find great advertising locations works to your benefit because you can get paid so much more per click.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Choosing the right high paying keywords is a great way to increase the flow of traffic to your website, but increase the money your website is earning as well.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Most people struggle along with any keywords possible to make money on their website, while a few have discovered the special keywords that do allow them the ability to target their traffic.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Targeting this traffic can have a huge financial impact on your website and take a site that struggles to make anything a month to a site that is making a lot of money.  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Imagine even if your clicks do not increase on average, how much your monthly profits can increase simply by working with high paying keywords!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310</Words>
  <Application>Microsoft Office PowerPoint</Application>
  <PresentationFormat>عرض على الشاشة (3:4)‏</PresentationFormat>
  <Paragraphs>36</Paragraphs>
  <Slides>9</Slides>
  <Notes>9</Notes>
  <HiddenSlides>0</HiddenSlides>
  <MMClips>1</MMClips>
  <ScaleCrop>false</ScaleCrop>
  <HeadingPairs>
    <vt:vector size="4" baseType="variant">
      <vt:variant>
        <vt:lpstr>سمة</vt:lpstr>
      </vt:variant>
      <vt:variant>
        <vt:i4>1</vt:i4>
      </vt:variant>
      <vt:variant>
        <vt:lpstr>عناوين الشرائح</vt:lpstr>
      </vt:variant>
      <vt:variant>
        <vt:i4>9</vt:i4>
      </vt:variant>
    </vt:vector>
  </HeadingPairs>
  <TitlesOfParts>
    <vt:vector size="10" baseType="lpstr">
      <vt:lpstr>سمة Office</vt:lpstr>
      <vt:lpstr>الشريحة 1</vt:lpstr>
      <vt:lpstr>الشريحة 2</vt:lpstr>
      <vt:lpstr>الشريحة 3</vt:lpstr>
      <vt:lpstr>الشريحة 4</vt:lpstr>
      <vt:lpstr>الشريحة 5</vt:lpstr>
      <vt:lpstr>الشريحة 6</vt:lpstr>
      <vt:lpstr>الشريحة 7</vt:lpstr>
      <vt:lpstr>الشريحة 8</vt:lpstr>
      <vt:lpstr>الشريحة 9</vt:lpstr>
    </vt:vector>
  </TitlesOfParts>
  <Company>EgyFirst Software,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الشريحة 1</dc:title>
  <dc:creator>Mohamed Aly Abbas</dc:creator>
  <cp:lastModifiedBy>Mohamed Aly Abbas</cp:lastModifiedBy>
  <cp:revision>20</cp:revision>
  <dcterms:created xsi:type="dcterms:W3CDTF">2007-10-17T03:37:46Z</dcterms:created>
  <dcterms:modified xsi:type="dcterms:W3CDTF">2007-10-17T13:26:51Z</dcterms:modified>
</cp:coreProperties>
</file>